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79" r:id="rId3"/>
    <p:sldId id="274" r:id="rId4"/>
    <p:sldId id="280" r:id="rId5"/>
    <p:sldId id="258" r:id="rId6"/>
    <p:sldId id="260" r:id="rId7"/>
    <p:sldId id="265" r:id="rId8"/>
    <p:sldId id="264" r:id="rId9"/>
    <p:sldId id="269" r:id="rId10"/>
    <p:sldId id="270" r:id="rId11"/>
    <p:sldId id="267" r:id="rId12"/>
    <p:sldId id="268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596F-6646-4D56-80AE-A009617C6776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6FA97-27D8-40EC-9DB2-3E400CB1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7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2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1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B02-3446-49B6-B867-BE8B184B494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648D-22E6-4D84-B2C6-9384937D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BAB 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SURAT LAMARAN PEKERJAAN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81054"/>
            <a:ext cx="9144000" cy="976745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KELAS XII </a:t>
            </a:r>
          </a:p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SITI AMINAH, </a:t>
            </a:r>
            <a:r>
              <a:rPr lang="en-US" sz="4800" dirty="0" err="1" smtClean="0">
                <a:solidFill>
                  <a:srgbClr val="FF0000"/>
                </a:solidFill>
              </a:rPr>
              <a:t>S.Pd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1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160" y="137160"/>
            <a:ext cx="707136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40" y="365125"/>
            <a:ext cx="9951720" cy="68643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Isi dan Sistematika Surat Lamaran Pekerjaan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140" y="1051560"/>
            <a:ext cx="10111740" cy="55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365126"/>
            <a:ext cx="5991225" cy="4639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79" y="5004436"/>
            <a:ext cx="5991225" cy="15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27127" y="6137564"/>
            <a:ext cx="2022764" cy="290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7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977745" y="6359236"/>
            <a:ext cx="2507673" cy="498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39"/>
          </a:xfrm>
        </p:spPr>
        <p:txBody>
          <a:bodyPr/>
          <a:lstStyle/>
          <a:p>
            <a:r>
              <a:rPr lang="en-US" dirty="0" smtClean="0"/>
              <a:t>CONTOH SURAT LAMARAN PEKERJAAN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807536"/>
            <a:ext cx="10911840" cy="57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3164" y="6220692"/>
            <a:ext cx="2493818" cy="318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Lamaran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560" y="1089342"/>
            <a:ext cx="10302240" cy="3315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4404360"/>
            <a:ext cx="103022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5" y="871074"/>
            <a:ext cx="11403383" cy="65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11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750" y="4206242"/>
            <a:ext cx="10541049" cy="243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4001"/>
            <a:ext cx="10515599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473"/>
            <a:ext cx="10515600" cy="147135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670" y="1056164"/>
            <a:ext cx="9269730" cy="86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70" y="1920059"/>
            <a:ext cx="9269729" cy="43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57912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Aspek Kebahasaan Surat </a:t>
            </a:r>
            <a:r>
              <a:rPr lang="fi-FI" dirty="0"/>
              <a:t>L</a:t>
            </a:r>
            <a:r>
              <a:rPr lang="fi-FI" dirty="0" smtClean="0"/>
              <a:t>amaran Pekerjaan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80" y="944880"/>
            <a:ext cx="9875520" cy="156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1" y="2514600"/>
            <a:ext cx="987552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Isi dan Sistematika Surat </a:t>
            </a:r>
            <a:r>
              <a:rPr lang="fi-FI" dirty="0"/>
              <a:t>L</a:t>
            </a:r>
            <a:r>
              <a:rPr lang="fi-FI" dirty="0" smtClean="0"/>
              <a:t>amaran Pekerjaan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36320"/>
            <a:ext cx="101803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BAB 1 SURAT LAMARAN PEKERJAAN</vt:lpstr>
      <vt:lpstr>PowerPoint Presentation</vt:lpstr>
      <vt:lpstr>CONTOH SURAT LAMARAN PEKERJAAN</vt:lpstr>
      <vt:lpstr>PowerPoint Presentation</vt:lpstr>
      <vt:lpstr>Struktur Surat Lamaran Pekerjaan </vt:lpstr>
      <vt:lpstr>PowerPoint Presentation</vt:lpstr>
      <vt:lpstr>PowerPoint Presentation</vt:lpstr>
      <vt:lpstr>Aspek Kebahasaan Surat Lamaran Pekerjaan</vt:lpstr>
      <vt:lpstr>Isi dan Sistematika Surat Lamaran Pekerjaan</vt:lpstr>
      <vt:lpstr>PowerPoint Presentation</vt:lpstr>
      <vt:lpstr>Isi dan Sistematika Surat Lamaran Pekerjaan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zuhrimuh879@gmail.com</dc:creator>
  <cp:lastModifiedBy>asus</cp:lastModifiedBy>
  <cp:revision>10</cp:revision>
  <dcterms:created xsi:type="dcterms:W3CDTF">2018-06-24T21:12:51Z</dcterms:created>
  <dcterms:modified xsi:type="dcterms:W3CDTF">2020-12-19T18:51:25Z</dcterms:modified>
</cp:coreProperties>
</file>