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64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779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0" y="329307"/>
            <a:ext cx="4973915" cy="309201"/>
          </a:xfrm>
        </p:spPr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4" y="798973"/>
            <a:ext cx="811019" cy="503578"/>
          </a:xfrm>
        </p:spPr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85029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1843101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11" y="798973"/>
            <a:ext cx="1615742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72" y="798973"/>
            <a:ext cx="7828830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897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558002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88370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39" y="1756130"/>
            <a:ext cx="8643154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39" y="3806195"/>
            <a:ext cx="8630446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39" y="3804985"/>
            <a:ext cx="863044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11531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88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8"/>
            <a:ext cx="4645152" cy="344859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80622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1" y="80416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4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69"/>
            <a:ext cx="4645152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2" y="202300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2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9747991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6" y="1847088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10556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</p:spTree>
    <p:extLst>
      <p:ext uri="{BB962C8B-B14F-4D97-AF65-F5344CB8AC3E}">
        <p14:creationId xmlns:p14="http://schemas.microsoft.com/office/powerpoint/2010/main" val="3138489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1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4" y="798974"/>
            <a:ext cx="6012470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1" y="320549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0" y="3205491"/>
            <a:ext cx="3269490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9475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7" y="48217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6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4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29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382" y="546985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2" y="318640"/>
            <a:ext cx="5541004" cy="320931"/>
          </a:xfrm>
        </p:spPr>
        <p:txBody>
          <a:bodyPr/>
          <a:lstStyle/>
          <a:p>
            <a:endParaRPr lang="en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382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70448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79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79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38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DFF4FD-2529-4984-8B65-B71A967C4183}" type="datetimeFigureOut">
              <a:rPr lang="en-ID" smtClean="0"/>
              <a:t>23/07/2021</a:t>
            </a:fld>
            <a:endParaRPr lang="en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07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0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E8DB7C82-94D5-44F5-B08D-DE72EC10C3D6}" type="slidenum">
              <a:rPr lang="en-ID" smtClean="0"/>
              <a:t>‹#›</a:t>
            </a:fld>
            <a:endParaRPr lang="en-ID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0291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5FB235-F793-499F-9977-4526BFAF3C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99440" y="1371600"/>
            <a:ext cx="10993120" cy="3129280"/>
          </a:xfrm>
        </p:spPr>
        <p:txBody>
          <a:bodyPr/>
          <a:lstStyle/>
          <a:p>
            <a:r>
              <a:rPr lang="en-US" dirty="0">
                <a:latin typeface="Arial Black" panose="020B0A04020102020204" pitchFamily="34" charset="0"/>
              </a:rPr>
              <a:t>KERAJINAN DAN WIRAUSAHA TEKSTIL</a:t>
            </a:r>
            <a:endParaRPr lang="en-ID" dirty="0">
              <a:latin typeface="Arial Black" panose="020B0A040201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B88169C-1E4F-479F-A760-64ACF6B240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92480" y="4831461"/>
            <a:ext cx="7766936" cy="1096899"/>
          </a:xfrm>
        </p:spPr>
        <p:txBody>
          <a:bodyPr/>
          <a:lstStyle/>
          <a:p>
            <a:r>
              <a:rPr lang="en-US" dirty="0"/>
              <a:t>By. WAHYUDI, S.PD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417318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DE6FA8-24DB-46C1-8297-88E0E7750E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231239"/>
            <a:ext cx="9603275" cy="1049235"/>
          </a:xfrm>
        </p:spPr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a. </a:t>
            </a:r>
            <a:r>
              <a:rPr lang="en-US" dirty="0" err="1">
                <a:latin typeface="Arial Rounded MT Bold" panose="020F0704030504030204" pitchFamily="34" charset="0"/>
              </a:rPr>
              <a:t>Mengenali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kerajinan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tekstil</a:t>
            </a:r>
            <a:endParaRPr lang="en-ID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0A355-D548-489D-829D-0024090B78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marL="0" indent="0" algn="just">
              <a:buNone/>
            </a:pPr>
            <a:r>
              <a:rPr lang="en-US" dirty="0"/>
              <a:t>	</a:t>
            </a:r>
            <a:r>
              <a:rPr lang="en-US" dirty="0" err="1"/>
              <a:t>Pengertian</a:t>
            </a:r>
            <a:r>
              <a:rPr lang="en-US" dirty="0"/>
              <a:t> kata </a:t>
            </a:r>
            <a:r>
              <a:rPr lang="en-US" dirty="0" err="1"/>
              <a:t>tekstil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jalinan</a:t>
            </a:r>
            <a:r>
              <a:rPr lang="en-US" dirty="0"/>
              <a:t> </a:t>
            </a:r>
            <a:r>
              <a:rPr lang="en-US" dirty="0" err="1"/>
              <a:t>antara</a:t>
            </a:r>
            <a:r>
              <a:rPr lang="en-US" dirty="0"/>
              <a:t> </a:t>
            </a:r>
            <a:r>
              <a:rPr lang="en-US" dirty="0" err="1"/>
              <a:t>lungsian</a:t>
            </a:r>
            <a:r>
              <a:rPr lang="en-US" dirty="0"/>
              <a:t> dan pekan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anyaman</a:t>
            </a:r>
            <a:r>
              <a:rPr lang="en-US" dirty="0"/>
              <a:t> </a:t>
            </a:r>
            <a:r>
              <a:rPr lang="en-US" dirty="0" err="1"/>
              <a:t>yan</a:t>
            </a:r>
            <a:r>
              <a:rPr lang="en-US" dirty="0"/>
              <a:t> </a:t>
            </a:r>
            <a:r>
              <a:rPr lang="en-US" dirty="0" err="1"/>
              <a:t>mengikat</a:t>
            </a:r>
            <a:r>
              <a:rPr lang="en-US" dirty="0"/>
              <a:t>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sama</a:t>
            </a:r>
            <a:r>
              <a:rPr lang="en-US" dirty="0"/>
              <a:t> yang lain, </a:t>
            </a:r>
            <a:r>
              <a:rPr lang="en-US" dirty="0" err="1"/>
              <a:t>tenunan</a:t>
            </a:r>
            <a:r>
              <a:rPr lang="en-US" dirty="0"/>
              <a:t> dan </a:t>
            </a:r>
            <a:r>
              <a:rPr lang="en-US" dirty="0" err="1"/>
              <a:t>rajutan</a:t>
            </a:r>
            <a:r>
              <a:rPr lang="en-US" dirty="0"/>
              <a:t>. </a:t>
            </a:r>
            <a:r>
              <a:rPr lang="en-US" dirty="0" err="1"/>
              <a:t>Tekstil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ditemukan</a:t>
            </a:r>
            <a:r>
              <a:rPr lang="en-US" dirty="0"/>
              <a:t> pada </a:t>
            </a:r>
            <a:r>
              <a:rPr lang="en-US" dirty="0" err="1"/>
              <a:t>kehidupan</a:t>
            </a:r>
            <a:r>
              <a:rPr lang="en-US" dirty="0"/>
              <a:t> </a:t>
            </a:r>
            <a:r>
              <a:rPr lang="en-US" dirty="0" err="1"/>
              <a:t>sehari-hari</a:t>
            </a:r>
            <a:r>
              <a:rPr lang="en-US" dirty="0"/>
              <a:t>, </a:t>
            </a:r>
            <a:r>
              <a:rPr lang="en-US" dirty="0" err="1"/>
              <a:t>yaitu</a:t>
            </a:r>
            <a:r>
              <a:rPr lang="en-US" dirty="0"/>
              <a:t> </a:t>
            </a:r>
            <a:r>
              <a:rPr lang="en-US" dirty="0" err="1"/>
              <a:t>kain</a:t>
            </a:r>
            <a:r>
              <a:rPr lang="en-US" dirty="0"/>
              <a:t> yang </a:t>
            </a:r>
            <a:r>
              <a:rPr lang="en-US" dirty="0" err="1"/>
              <a:t>bisa</a:t>
            </a:r>
            <a:r>
              <a:rPr lang="en-US" dirty="0"/>
              <a:t> </a:t>
            </a:r>
            <a:r>
              <a:rPr lang="en-US" dirty="0" err="1"/>
              <a:t>digunakan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pakaian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kebutuhan</a:t>
            </a:r>
            <a:r>
              <a:rPr lang="en-US" dirty="0"/>
              <a:t> </a:t>
            </a:r>
            <a:r>
              <a:rPr lang="en-US" dirty="0" err="1"/>
              <a:t>sandang</a:t>
            </a:r>
            <a:r>
              <a:rPr lang="en-US" dirty="0"/>
              <a:t>, </a:t>
            </a:r>
            <a:r>
              <a:rPr lang="en-US" dirty="0" err="1"/>
              <a:t>sprei</a:t>
            </a:r>
            <a:r>
              <a:rPr lang="en-US" dirty="0"/>
              <a:t> </a:t>
            </a:r>
            <a:r>
              <a:rPr lang="en-US" dirty="0" err="1"/>
              <a:t>pelapis</a:t>
            </a:r>
            <a:r>
              <a:rPr lang="en-US" dirty="0"/>
              <a:t> </a:t>
            </a:r>
            <a:r>
              <a:rPr lang="en-US" dirty="0" err="1"/>
              <a:t>tempat</a:t>
            </a:r>
            <a:r>
              <a:rPr lang="en-US" dirty="0"/>
              <a:t> </a:t>
            </a:r>
            <a:r>
              <a:rPr lang="en-US" dirty="0" err="1"/>
              <a:t>tidur</a:t>
            </a:r>
            <a:r>
              <a:rPr lang="en-US" dirty="0"/>
              <a:t> dan </a:t>
            </a:r>
            <a:r>
              <a:rPr lang="en-US" dirty="0" err="1"/>
              <a:t>sarung</a:t>
            </a:r>
            <a:r>
              <a:rPr lang="en-US" dirty="0"/>
              <a:t> </a:t>
            </a:r>
            <a:r>
              <a:rPr lang="en-US" dirty="0" err="1"/>
              <a:t>bantal</a:t>
            </a:r>
            <a:r>
              <a:rPr lang="en-US" dirty="0"/>
              <a:t>, </a:t>
            </a:r>
            <a:r>
              <a:rPr lang="en-US" dirty="0" err="1"/>
              <a:t>taplak</a:t>
            </a:r>
            <a:r>
              <a:rPr lang="en-US" dirty="0"/>
              <a:t> </a:t>
            </a:r>
            <a:r>
              <a:rPr lang="en-US" dirty="0" err="1"/>
              <a:t>meja</a:t>
            </a:r>
            <a:r>
              <a:rPr lang="en-US" dirty="0"/>
              <a:t>, </a:t>
            </a:r>
            <a:r>
              <a:rPr lang="en-US" dirty="0" err="1"/>
              <a:t>kain</a:t>
            </a:r>
            <a:r>
              <a:rPr lang="en-US" dirty="0"/>
              <a:t> yang </a:t>
            </a:r>
            <a:r>
              <a:rPr lang="en-US" dirty="0" err="1"/>
              <a:t>dijahit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tas</a:t>
            </a:r>
            <a:r>
              <a:rPr lang="en-US" dirty="0"/>
              <a:t> dan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kerajinan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 </a:t>
            </a:r>
          </a:p>
          <a:p>
            <a:pPr marL="0" indent="0" algn="just">
              <a:buNone/>
            </a:pPr>
            <a:r>
              <a:rPr lang="en-ID" dirty="0"/>
              <a:t>	</a:t>
            </a:r>
            <a:r>
              <a:rPr lang="en-ID" dirty="0" err="1"/>
              <a:t>Kerajinan</a:t>
            </a:r>
            <a:r>
              <a:rPr lang="en-ID" dirty="0"/>
              <a:t> </a:t>
            </a:r>
            <a:r>
              <a:rPr lang="en-ID" dirty="0" err="1"/>
              <a:t>tekstil</a:t>
            </a:r>
            <a:r>
              <a:rPr lang="en-ID" dirty="0"/>
              <a:t> di Indonesia </a:t>
            </a:r>
            <a:r>
              <a:rPr lang="en-ID" dirty="0" err="1"/>
              <a:t>dapat</a:t>
            </a:r>
            <a:r>
              <a:rPr lang="en-ID" dirty="0"/>
              <a:t> </a:t>
            </a:r>
            <a:r>
              <a:rPr lang="en-ID" dirty="0" err="1"/>
              <a:t>dibagi</a:t>
            </a:r>
            <a:r>
              <a:rPr lang="en-ID" dirty="0"/>
              <a:t> </a:t>
            </a:r>
            <a:r>
              <a:rPr lang="en-ID" dirty="0" err="1"/>
              <a:t>menjadi</a:t>
            </a:r>
            <a:r>
              <a:rPr lang="en-ID" dirty="0"/>
              <a:t> </a:t>
            </a:r>
            <a:r>
              <a:rPr lang="en-ID" dirty="0" err="1"/>
              <a:t>kerajinan</a:t>
            </a:r>
            <a:r>
              <a:rPr lang="en-ID" dirty="0"/>
              <a:t> </a:t>
            </a:r>
            <a:r>
              <a:rPr lang="en-ID" dirty="0" err="1"/>
              <a:t>tekstil</a:t>
            </a:r>
            <a:r>
              <a:rPr lang="en-ID" dirty="0"/>
              <a:t> modern dan </a:t>
            </a:r>
            <a:r>
              <a:rPr lang="en-ID" dirty="0" err="1"/>
              <a:t>kerajinan</a:t>
            </a:r>
            <a:r>
              <a:rPr lang="en-ID" dirty="0"/>
              <a:t> </a:t>
            </a:r>
            <a:r>
              <a:rPr lang="en-ID" dirty="0" err="1"/>
              <a:t>tekstil</a:t>
            </a:r>
            <a:r>
              <a:rPr lang="en-ID" dirty="0"/>
              <a:t> </a:t>
            </a:r>
            <a:r>
              <a:rPr lang="en-ID" dirty="0" err="1"/>
              <a:t>tradisional</a:t>
            </a:r>
            <a:r>
              <a:rPr lang="en-ID" dirty="0"/>
              <a:t>. </a:t>
            </a:r>
          </a:p>
          <a:p>
            <a:pPr marL="457200" indent="-457200" algn="just">
              <a:buAutoNum type="arabicPeriod"/>
            </a:pP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kerajinan</a:t>
            </a:r>
            <a:r>
              <a:rPr lang="en-ID" dirty="0"/>
              <a:t> </a:t>
            </a:r>
            <a:r>
              <a:rPr lang="en-ID" dirty="0" err="1"/>
              <a:t>tekstil</a:t>
            </a:r>
            <a:r>
              <a:rPr lang="en-ID" dirty="0"/>
              <a:t> modern?</a:t>
            </a:r>
          </a:p>
          <a:p>
            <a:pPr marL="457200" indent="-457200" algn="just">
              <a:buAutoNum type="arabicPeriod"/>
            </a:pPr>
            <a:r>
              <a:rPr lang="en-ID" dirty="0" err="1"/>
              <a:t>Apa</a:t>
            </a:r>
            <a:r>
              <a:rPr lang="en-ID" dirty="0"/>
              <a:t> </a:t>
            </a:r>
            <a:r>
              <a:rPr lang="en-ID" dirty="0" err="1"/>
              <a:t>itu</a:t>
            </a:r>
            <a:r>
              <a:rPr lang="en-ID" dirty="0"/>
              <a:t> </a:t>
            </a:r>
            <a:r>
              <a:rPr lang="en-ID" dirty="0" err="1"/>
              <a:t>kerajinan</a:t>
            </a:r>
            <a:r>
              <a:rPr lang="en-ID" dirty="0"/>
              <a:t> </a:t>
            </a:r>
            <a:r>
              <a:rPr lang="en-ID" dirty="0" err="1"/>
              <a:t>tekstil</a:t>
            </a:r>
            <a:r>
              <a:rPr lang="en-ID" dirty="0"/>
              <a:t> </a:t>
            </a:r>
            <a:r>
              <a:rPr lang="en-ID" dirty="0" err="1"/>
              <a:t>tradisional</a:t>
            </a:r>
            <a:r>
              <a:rPr lang="en-ID" dirty="0"/>
              <a:t>?</a:t>
            </a:r>
          </a:p>
          <a:p>
            <a:pPr marL="0" indent="0" algn="just">
              <a:buNone/>
            </a:pPr>
            <a:r>
              <a:rPr lang="en-ID" dirty="0"/>
              <a:t>	</a:t>
            </a:r>
            <a:r>
              <a:rPr lang="en-ID" dirty="0" err="1"/>
              <a:t>Silahkan</a:t>
            </a:r>
            <a:r>
              <a:rPr lang="en-ID" dirty="0"/>
              <a:t> </a:t>
            </a:r>
            <a:r>
              <a:rPr lang="en-ID" dirty="0" err="1"/>
              <a:t>cari</a:t>
            </a:r>
            <a:r>
              <a:rPr lang="en-ID" dirty="0"/>
              <a:t> </a:t>
            </a:r>
            <a:r>
              <a:rPr lang="en-ID" dirty="0" err="1"/>
              <a:t>makna</a:t>
            </a:r>
            <a:r>
              <a:rPr lang="en-ID" dirty="0"/>
              <a:t> </a:t>
            </a:r>
            <a:r>
              <a:rPr lang="en-ID" dirty="0" err="1"/>
              <a:t>dari</a:t>
            </a:r>
            <a:r>
              <a:rPr lang="en-ID" dirty="0"/>
              <a:t> </a:t>
            </a:r>
            <a:r>
              <a:rPr lang="en-ID" dirty="0" err="1"/>
              <a:t>pertanyaan</a:t>
            </a:r>
            <a:r>
              <a:rPr lang="en-ID" dirty="0"/>
              <a:t> di </a:t>
            </a:r>
            <a:r>
              <a:rPr lang="en-ID" dirty="0" err="1"/>
              <a:t>atas</a:t>
            </a:r>
            <a:r>
              <a:rPr lang="en-ID" dirty="0"/>
              <a:t> dan </a:t>
            </a:r>
            <a:r>
              <a:rPr lang="en-ID" dirty="0" err="1"/>
              <a:t>tulis</a:t>
            </a:r>
            <a:r>
              <a:rPr lang="en-ID" dirty="0"/>
              <a:t> di </a:t>
            </a:r>
            <a:r>
              <a:rPr lang="en-ID" dirty="0" err="1"/>
              <a:t>catatan</a:t>
            </a:r>
            <a:r>
              <a:rPr lang="en-ID" dirty="0"/>
              <a:t> </a:t>
            </a:r>
            <a:r>
              <a:rPr lang="en-ID" dirty="0" err="1"/>
              <a:t>prakarya</a:t>
            </a:r>
            <a:r>
              <a:rPr lang="en-ID" dirty="0"/>
              <a:t> dan </a:t>
            </a:r>
            <a:r>
              <a:rPr lang="en-ID" dirty="0" err="1"/>
              <a:t>kewirausahaan</a:t>
            </a:r>
            <a:r>
              <a:rPr lang="en-ID" dirty="0"/>
              <a:t> masing-masing.</a:t>
            </a:r>
          </a:p>
        </p:txBody>
      </p:sp>
    </p:spTree>
    <p:extLst>
      <p:ext uri="{BB962C8B-B14F-4D97-AF65-F5344CB8AC3E}">
        <p14:creationId xmlns:p14="http://schemas.microsoft.com/office/powerpoint/2010/main" val="36125010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A2200-A8C9-411B-A512-27DBC42FE3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2" y="1210919"/>
            <a:ext cx="9603275" cy="1049235"/>
          </a:xfrm>
        </p:spPr>
        <p:txBody>
          <a:bodyPr/>
          <a:lstStyle/>
          <a:p>
            <a:pPr algn="ctr"/>
            <a:r>
              <a:rPr lang="en-US" dirty="0">
                <a:latin typeface="Arial Rounded MT Bold" panose="020F0704030504030204" pitchFamily="34" charset="0"/>
              </a:rPr>
              <a:t>Alur </a:t>
            </a:r>
            <a:r>
              <a:rPr lang="en-US" dirty="0" err="1">
                <a:latin typeface="Arial Rounded MT Bold" panose="020F0704030504030204" pitchFamily="34" charset="0"/>
              </a:rPr>
              <a:t>dari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kerajinan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tekstil</a:t>
            </a:r>
            <a:endParaRPr lang="en-ID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49119B-E7D4-4EC2-8B91-8CE9F42F1C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59972" y="1969566"/>
            <a:ext cx="9603275" cy="345061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endParaRPr lang="en-ID" dirty="0"/>
          </a:p>
          <a:p>
            <a:pPr marL="0" indent="0">
              <a:buNone/>
            </a:pPr>
            <a:r>
              <a:rPr lang="en-ID" i="1" dirty="0" err="1"/>
              <a:t>Sumber</a:t>
            </a:r>
            <a:r>
              <a:rPr lang="en-ID" i="1" dirty="0"/>
              <a:t>: </a:t>
            </a:r>
            <a:r>
              <a:rPr lang="en-ID" i="1" dirty="0" err="1"/>
              <a:t>Dokumen</a:t>
            </a:r>
            <a:r>
              <a:rPr lang="en-ID" i="1" dirty="0"/>
              <a:t> </a:t>
            </a:r>
            <a:r>
              <a:rPr lang="en-ID" i="1" dirty="0" err="1"/>
              <a:t>Kemendikbud</a:t>
            </a:r>
            <a:endParaRPr lang="en-ID" i="1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18322694-23FD-460B-B640-A903DFE61B93}"/>
              </a:ext>
            </a:extLst>
          </p:cNvPr>
          <p:cNvSpPr/>
          <p:nvPr/>
        </p:nvSpPr>
        <p:spPr>
          <a:xfrm>
            <a:off x="4780279" y="2059271"/>
            <a:ext cx="2631440" cy="401766"/>
          </a:xfrm>
          <a:prstGeom prst="rect">
            <a:avLst/>
          </a:prstGeom>
          <a:solidFill>
            <a:srgbClr val="92D05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Kerajinan</a:t>
            </a:r>
            <a:r>
              <a:rPr lang="en-US" dirty="0"/>
              <a:t> </a:t>
            </a:r>
            <a:r>
              <a:rPr lang="en-US" dirty="0" err="1"/>
              <a:t>Tekstil</a:t>
            </a:r>
            <a:endParaRPr lang="en-ID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180A19D-90CF-4EC4-BD71-BCCC29B6EEC1}"/>
              </a:ext>
            </a:extLst>
          </p:cNvPr>
          <p:cNvSpPr/>
          <p:nvPr/>
        </p:nvSpPr>
        <p:spPr>
          <a:xfrm>
            <a:off x="6944359" y="2906342"/>
            <a:ext cx="2631440" cy="401766"/>
          </a:xfrm>
          <a:prstGeom prst="rect">
            <a:avLst/>
          </a:prstGeom>
          <a:solidFill>
            <a:schemeClr val="bg2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Tradisional</a:t>
            </a:r>
            <a:endParaRPr lang="en-ID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029E01A-A284-48CE-985A-8D45B4A90A0D}"/>
              </a:ext>
            </a:extLst>
          </p:cNvPr>
          <p:cNvSpPr/>
          <p:nvPr/>
        </p:nvSpPr>
        <p:spPr>
          <a:xfrm>
            <a:off x="2626362" y="2871810"/>
            <a:ext cx="2631440" cy="401766"/>
          </a:xfrm>
          <a:prstGeom prst="rect">
            <a:avLst/>
          </a:prstGeom>
          <a:solidFill>
            <a:srgbClr val="0070C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/>
              <a:t>Modern</a:t>
            </a:r>
            <a:endParaRPr lang="en-ID" dirty="0"/>
          </a:p>
        </p:txBody>
      </p: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9CC3C413-506B-49D9-86EA-2EFE078FD793}"/>
              </a:ext>
            </a:extLst>
          </p:cNvPr>
          <p:cNvCxnSpPr>
            <a:stCxn id="4" idx="1"/>
          </p:cNvCxnSpPr>
          <p:nvPr/>
        </p:nvCxnSpPr>
        <p:spPr>
          <a:xfrm flipH="1">
            <a:off x="3942082" y="2260154"/>
            <a:ext cx="838197" cy="611656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1732446D-93D2-45CB-9BD0-3B648AEC2A17}"/>
              </a:ext>
            </a:extLst>
          </p:cNvPr>
          <p:cNvCxnSpPr>
            <a:stCxn id="4" idx="3"/>
            <a:endCxn id="5" idx="0"/>
          </p:cNvCxnSpPr>
          <p:nvPr/>
        </p:nvCxnSpPr>
        <p:spPr>
          <a:xfrm>
            <a:off x="7411719" y="2260154"/>
            <a:ext cx="848360" cy="646188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C92BCAB6-15B5-4FBF-8224-606CBDB32B1A}"/>
              </a:ext>
            </a:extLst>
          </p:cNvPr>
          <p:cNvCxnSpPr>
            <a:cxnSpLocks/>
            <a:stCxn id="5" idx="1"/>
          </p:cNvCxnSpPr>
          <p:nvPr/>
        </p:nvCxnSpPr>
        <p:spPr>
          <a:xfrm flipH="1">
            <a:off x="5783581" y="3107225"/>
            <a:ext cx="1160778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986457FA-556F-4B81-9C62-3890F8529E62}"/>
              </a:ext>
            </a:extLst>
          </p:cNvPr>
          <p:cNvCxnSpPr/>
          <p:nvPr/>
        </p:nvCxnSpPr>
        <p:spPr>
          <a:xfrm flipH="1">
            <a:off x="5476240" y="3107225"/>
            <a:ext cx="307341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BEA4DAD-7B55-45EF-A388-E0890D8495B0}"/>
              </a:ext>
            </a:extLst>
          </p:cNvPr>
          <p:cNvSpPr/>
          <p:nvPr/>
        </p:nvSpPr>
        <p:spPr>
          <a:xfrm>
            <a:off x="1905002" y="3383542"/>
            <a:ext cx="2631440" cy="401766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Praktis</a:t>
            </a:r>
            <a:endParaRPr lang="en-ID" dirty="0"/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AEC975AD-FB47-4299-BF64-60D228A4FB97}"/>
              </a:ext>
            </a:extLst>
          </p:cNvPr>
          <p:cNvSpPr/>
          <p:nvPr/>
        </p:nvSpPr>
        <p:spPr>
          <a:xfrm>
            <a:off x="5783581" y="3383542"/>
            <a:ext cx="2631440" cy="401766"/>
          </a:xfrm>
          <a:prstGeom prst="rect">
            <a:avLst/>
          </a:prstGeom>
          <a:solidFill>
            <a:srgbClr val="00B0F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Praktis</a:t>
            </a:r>
            <a:endParaRPr lang="en-ID" dirty="0"/>
          </a:p>
        </p:txBody>
      </p:sp>
      <p:sp>
        <p:nvSpPr>
          <p:cNvPr id="18" name="Rectangle 17">
            <a:extLst>
              <a:ext uri="{FF2B5EF4-FFF2-40B4-BE49-F238E27FC236}">
                <a16:creationId xmlns:a16="http://schemas.microsoft.com/office/drawing/2014/main" id="{9949070C-291B-4830-8B48-3E988F4D8A13}"/>
              </a:ext>
            </a:extLst>
          </p:cNvPr>
          <p:cNvSpPr/>
          <p:nvPr/>
        </p:nvSpPr>
        <p:spPr>
          <a:xfrm>
            <a:off x="8580631" y="3388360"/>
            <a:ext cx="2631440" cy="401766"/>
          </a:xfrm>
          <a:prstGeom prst="rect">
            <a:avLst/>
          </a:prstGeom>
          <a:solidFill>
            <a:srgbClr val="FFC000"/>
          </a:solidFill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Simbolis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38329811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38355F-854C-458C-9D78-6A451969C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200759"/>
            <a:ext cx="9603275" cy="1049235"/>
          </a:xfrm>
        </p:spPr>
        <p:txBody>
          <a:bodyPr/>
          <a:lstStyle/>
          <a:p>
            <a:r>
              <a:rPr lang="en-US" dirty="0">
                <a:latin typeface="Arial Rounded MT Bold" panose="020F0704030504030204" pitchFamily="34" charset="0"/>
              </a:rPr>
              <a:t>1. </a:t>
            </a:r>
            <a:r>
              <a:rPr lang="en-US" dirty="0" err="1">
                <a:latin typeface="Arial Rounded MT Bold" panose="020F0704030504030204" pitchFamily="34" charset="0"/>
              </a:rPr>
              <a:t>Kerajinan</a:t>
            </a:r>
            <a:r>
              <a:rPr lang="en-US" dirty="0">
                <a:latin typeface="Arial Rounded MT Bold" panose="020F0704030504030204" pitchFamily="34" charset="0"/>
              </a:rPr>
              <a:t> </a:t>
            </a:r>
            <a:r>
              <a:rPr lang="en-US" dirty="0" err="1">
                <a:latin typeface="Arial Rounded MT Bold" panose="020F0704030504030204" pitchFamily="34" charset="0"/>
              </a:rPr>
              <a:t>tekstil</a:t>
            </a:r>
            <a:r>
              <a:rPr lang="en-US" dirty="0">
                <a:latin typeface="Arial Rounded MT Bold" panose="020F0704030504030204" pitchFamily="34" charset="0"/>
              </a:rPr>
              <a:t> modern</a:t>
            </a:r>
            <a:endParaRPr lang="en-ID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CCB0993-1C91-48DD-B14E-0AFD21FCD2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Karya</a:t>
            </a:r>
            <a:r>
              <a:rPr lang="en-US" dirty="0"/>
              <a:t> </a:t>
            </a:r>
            <a:r>
              <a:rPr lang="en-US" dirty="0" err="1"/>
              <a:t>kerajinan</a:t>
            </a:r>
            <a:r>
              <a:rPr lang="en-US" dirty="0"/>
              <a:t> </a:t>
            </a:r>
            <a:r>
              <a:rPr lang="en-US" dirty="0" err="1"/>
              <a:t>tekstil</a:t>
            </a:r>
            <a:r>
              <a:rPr lang="en-US" dirty="0"/>
              <a:t>, </a:t>
            </a:r>
            <a:r>
              <a:rPr lang="en-US" dirty="0" err="1"/>
              <a:t>secara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dibagi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  <a:p>
            <a:pPr marL="457200" indent="-457200">
              <a:buAutoNum type="arabicParenR"/>
            </a:pP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Pemenuhan</a:t>
            </a:r>
            <a:r>
              <a:rPr lang="en-US" dirty="0"/>
              <a:t> </a:t>
            </a:r>
            <a:r>
              <a:rPr lang="en-US" dirty="0" err="1"/>
              <a:t>Sandang</a:t>
            </a:r>
            <a:r>
              <a:rPr lang="en-US" dirty="0"/>
              <a:t> dan Fashion </a:t>
            </a:r>
          </a:p>
          <a:p>
            <a:pPr marL="0" indent="0">
              <a:buNone/>
            </a:pPr>
            <a:r>
              <a:rPr lang="en-ID" dirty="0"/>
              <a:t>       a) </a:t>
            </a:r>
            <a:r>
              <a:rPr lang="en-ID" dirty="0" err="1"/>
              <a:t>Busana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       b) </a:t>
            </a:r>
            <a:r>
              <a:rPr lang="en-ID" dirty="0" err="1"/>
              <a:t>Aksesoris</a:t>
            </a:r>
            <a:endParaRPr lang="en-ID" dirty="0"/>
          </a:p>
          <a:p>
            <a:pPr marL="0" indent="0">
              <a:buNone/>
            </a:pPr>
            <a:r>
              <a:rPr lang="en-ID" dirty="0"/>
              <a:t>       c) Sepatu</a:t>
            </a:r>
          </a:p>
          <a:p>
            <a:pPr marL="0" indent="0">
              <a:buNone/>
            </a:pPr>
            <a:r>
              <a:rPr lang="en-ID" dirty="0"/>
              <a:t>       d) Topi</a:t>
            </a:r>
          </a:p>
          <a:p>
            <a:pPr marL="0" indent="0">
              <a:buNone/>
            </a:pPr>
            <a:r>
              <a:rPr lang="en-ID" dirty="0"/>
              <a:t>       e) Tas</a:t>
            </a:r>
          </a:p>
        </p:txBody>
      </p:sp>
    </p:spTree>
    <p:extLst>
      <p:ext uri="{BB962C8B-B14F-4D97-AF65-F5344CB8AC3E}">
        <p14:creationId xmlns:p14="http://schemas.microsoft.com/office/powerpoint/2010/main" val="21673191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A25EC5-4B95-4BF5-A9E2-9D6916B87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251559"/>
            <a:ext cx="9603275" cy="1049235"/>
          </a:xfrm>
        </p:spPr>
        <p:txBody>
          <a:bodyPr/>
          <a:lstStyle/>
          <a:p>
            <a:r>
              <a:rPr lang="en-US" dirty="0" err="1">
                <a:latin typeface="Arial Rounded MT Bold" panose="020F0704030504030204" pitchFamily="34" charset="0"/>
              </a:rPr>
              <a:t>Lanjutan</a:t>
            </a:r>
            <a:r>
              <a:rPr lang="en-US" dirty="0">
                <a:latin typeface="Arial Rounded MT Bold" panose="020F0704030504030204" pitchFamily="34" charset="0"/>
              </a:rPr>
              <a:t>…</a:t>
            </a:r>
            <a:endParaRPr lang="en-ID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78C61-69D6-4DBB-9164-2C6E4E2AB0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2)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Pelengkap</a:t>
            </a:r>
            <a:r>
              <a:rPr lang="en-US" dirty="0"/>
              <a:t> Interior</a:t>
            </a:r>
          </a:p>
          <a:p>
            <a:pPr marL="0" indent="0">
              <a:buNone/>
            </a:pPr>
            <a:r>
              <a:rPr lang="en-US" dirty="0"/>
              <a:t>    a) Kain </a:t>
            </a:r>
            <a:r>
              <a:rPr lang="en-US" dirty="0" err="1"/>
              <a:t>Tirai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b) Kain Salut </a:t>
            </a:r>
            <a:r>
              <a:rPr lang="en-US" dirty="0" err="1"/>
              <a:t>Kursi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c) </a:t>
            </a:r>
            <a:r>
              <a:rPr lang="en-US" dirty="0" err="1"/>
              <a:t>Perlengkapan</a:t>
            </a:r>
            <a:r>
              <a:rPr lang="en-US" dirty="0"/>
              <a:t> </a:t>
            </a:r>
            <a:r>
              <a:rPr lang="en-US" dirty="0" err="1"/>
              <a:t>Rumah</a:t>
            </a:r>
            <a:r>
              <a:rPr lang="en-US" dirty="0"/>
              <a:t> </a:t>
            </a:r>
            <a:r>
              <a:rPr lang="en-US" dirty="0" err="1"/>
              <a:t>Tangga</a:t>
            </a:r>
            <a:r>
              <a:rPr lang="en-US" dirty="0"/>
              <a:t> ( </a:t>
            </a:r>
            <a:r>
              <a:rPr lang="en-US" dirty="0" err="1"/>
              <a:t>sarung</a:t>
            </a:r>
            <a:r>
              <a:rPr lang="en-US" dirty="0"/>
              <a:t> </a:t>
            </a:r>
            <a:r>
              <a:rPr lang="en-US" dirty="0" err="1"/>
              <a:t>bantal</a:t>
            </a:r>
            <a:r>
              <a:rPr lang="en-US" dirty="0"/>
              <a:t>, </a:t>
            </a:r>
            <a:r>
              <a:rPr lang="en-US" dirty="0" err="1"/>
              <a:t>sprei</a:t>
            </a:r>
            <a:r>
              <a:rPr lang="en-US" dirty="0"/>
              <a:t>, </a:t>
            </a:r>
            <a:r>
              <a:rPr lang="en-US" dirty="0" err="1"/>
              <a:t>keset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 )</a:t>
            </a:r>
          </a:p>
          <a:p>
            <a:pPr marL="0" indent="0">
              <a:buNone/>
            </a:pPr>
            <a:r>
              <a:rPr lang="en-US" dirty="0"/>
              <a:t>    d) </a:t>
            </a:r>
            <a:r>
              <a:rPr lang="en-US" dirty="0" err="1"/>
              <a:t>Aksesoris</a:t>
            </a:r>
            <a:r>
              <a:rPr lang="en-US" dirty="0"/>
              <a:t> </a:t>
            </a:r>
            <a:r>
              <a:rPr lang="en-US" dirty="0" err="1"/>
              <a:t>Ruangan</a:t>
            </a:r>
            <a:r>
              <a:rPr lang="en-US" dirty="0"/>
              <a:t> ( </a:t>
            </a:r>
            <a:r>
              <a:rPr lang="en-US" dirty="0" err="1"/>
              <a:t>Wadah</a:t>
            </a:r>
            <a:r>
              <a:rPr lang="en-US" dirty="0"/>
              <a:t> Tissue, </a:t>
            </a:r>
            <a:r>
              <a:rPr lang="en-US" dirty="0" err="1"/>
              <a:t>taplak</a:t>
            </a:r>
            <a:r>
              <a:rPr lang="en-US" dirty="0"/>
              <a:t> </a:t>
            </a:r>
            <a:r>
              <a:rPr lang="en-US" dirty="0" err="1"/>
              <a:t>meja</a:t>
            </a:r>
            <a:r>
              <a:rPr lang="en-US" dirty="0"/>
              <a:t>, </a:t>
            </a:r>
            <a:r>
              <a:rPr lang="en-US" dirty="0" err="1"/>
              <a:t>dll</a:t>
            </a:r>
            <a:r>
              <a:rPr lang="en-US" dirty="0"/>
              <a:t> )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15900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1BF25-8BAC-481B-9234-22A1AE10CE9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9" y="1282039"/>
            <a:ext cx="9603275" cy="1049235"/>
          </a:xfrm>
        </p:spPr>
        <p:txBody>
          <a:bodyPr/>
          <a:lstStyle/>
          <a:p>
            <a:r>
              <a:rPr lang="en-US" dirty="0" err="1">
                <a:latin typeface="Arial Rounded MT Bold" panose="020F0704030504030204" pitchFamily="34" charset="0"/>
              </a:rPr>
              <a:t>Lanjutan</a:t>
            </a:r>
            <a:r>
              <a:rPr lang="en-US" dirty="0">
                <a:latin typeface="Arial Rounded MT Bold" panose="020F0704030504030204" pitchFamily="34" charset="0"/>
              </a:rPr>
              <a:t>…</a:t>
            </a:r>
            <a:endParaRPr lang="en-ID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D0CDA-57E4-4F66-9D9E-6F0096ADC1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3)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Wadah</a:t>
            </a:r>
            <a:r>
              <a:rPr lang="en-US" dirty="0"/>
              <a:t> dan </a:t>
            </a:r>
            <a:r>
              <a:rPr lang="en-US" dirty="0" err="1"/>
              <a:t>Pelindung</a:t>
            </a:r>
            <a:r>
              <a:rPr lang="en-US" dirty="0"/>
              <a:t> Benda</a:t>
            </a:r>
          </a:p>
          <a:p>
            <a:pPr marL="0" indent="0">
              <a:buNone/>
            </a:pPr>
            <a:r>
              <a:rPr lang="en-US" dirty="0"/>
              <a:t>    a) Tas Laptop</a:t>
            </a:r>
          </a:p>
          <a:p>
            <a:pPr marL="0" indent="0">
              <a:buNone/>
            </a:pPr>
            <a:r>
              <a:rPr lang="en-US" dirty="0"/>
              <a:t>    b) Aneka Tas</a:t>
            </a:r>
          </a:p>
          <a:p>
            <a:pPr marL="0" indent="0">
              <a:buNone/>
            </a:pPr>
            <a:r>
              <a:rPr lang="en-US" dirty="0"/>
              <a:t>    c) Aneka </a:t>
            </a:r>
            <a:r>
              <a:rPr lang="en-US" dirty="0" err="1"/>
              <a:t>Wadah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d) Aneka </a:t>
            </a:r>
            <a:r>
              <a:rPr lang="en-US" dirty="0" err="1"/>
              <a:t>Dompet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 e) Lain-lain.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2598246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6EF58F-B3DF-4483-9A7C-A921F7F6BC3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251559"/>
            <a:ext cx="9603275" cy="1049235"/>
          </a:xfrm>
        </p:spPr>
        <p:txBody>
          <a:bodyPr/>
          <a:lstStyle/>
          <a:p>
            <a:r>
              <a:rPr lang="en-US" dirty="0" err="1">
                <a:latin typeface="Arial Rounded MT Bold" panose="020F0704030504030204" pitchFamily="34" charset="0"/>
              </a:rPr>
              <a:t>Tugas</a:t>
            </a:r>
            <a:r>
              <a:rPr lang="en-US" dirty="0">
                <a:latin typeface="Arial Rounded MT Bold" panose="020F0704030504030204" pitchFamily="34" charset="0"/>
              </a:rPr>
              <a:t> 1</a:t>
            </a:r>
            <a:endParaRPr lang="en-ID" dirty="0">
              <a:latin typeface="Arial Rounded MT Bold" panose="020F070403050403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B584BF4-24F0-47EA-997D-AAE896CBC5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7200" indent="-457200">
              <a:buAutoNum type="arabicPeriod"/>
            </a:pPr>
            <a:r>
              <a:rPr lang="en-US" dirty="0" err="1"/>
              <a:t>Perhatikan</a:t>
            </a:r>
            <a:r>
              <a:rPr lang="en-US" dirty="0"/>
              <a:t> </a:t>
            </a:r>
            <a:r>
              <a:rPr lang="en-US" dirty="0" err="1"/>
              <a:t>produk-produk</a:t>
            </a:r>
            <a:r>
              <a:rPr lang="en-US" dirty="0"/>
              <a:t> </a:t>
            </a:r>
            <a:r>
              <a:rPr lang="en-US" dirty="0" err="1"/>
              <a:t>tekstil</a:t>
            </a:r>
            <a:r>
              <a:rPr lang="en-US" dirty="0"/>
              <a:t> </a:t>
            </a:r>
            <a:r>
              <a:rPr lang="en-US" dirty="0" err="1"/>
              <a:t>disekitarmu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Buatlah</a:t>
            </a:r>
            <a:r>
              <a:rPr lang="en-US" dirty="0"/>
              <a:t> table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mendokumentasikan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</a:t>
            </a:r>
            <a:r>
              <a:rPr lang="en-US" dirty="0" err="1"/>
              <a:t>kerajinan</a:t>
            </a:r>
            <a:r>
              <a:rPr lang="en-US" dirty="0"/>
              <a:t> </a:t>
            </a:r>
            <a:r>
              <a:rPr lang="en-US" dirty="0" err="1"/>
              <a:t>tekstil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format, </a:t>
            </a:r>
            <a:r>
              <a:rPr lang="en-US" dirty="0" err="1"/>
              <a:t>terlampir</a:t>
            </a:r>
            <a:r>
              <a:rPr lang="en-US" dirty="0"/>
              <a:t>.</a:t>
            </a:r>
          </a:p>
          <a:p>
            <a:pPr marL="457200" indent="-457200">
              <a:buAutoNum type="arabicPeriod"/>
            </a:pPr>
            <a:r>
              <a:rPr lang="en-US" dirty="0" err="1"/>
              <a:t>Guntinglah</a:t>
            </a:r>
            <a:r>
              <a:rPr lang="en-US" dirty="0"/>
              <a:t> </a:t>
            </a:r>
            <a:r>
              <a:rPr lang="en-US" dirty="0" err="1"/>
              <a:t>beberapa</a:t>
            </a:r>
            <a:r>
              <a:rPr lang="en-US" dirty="0"/>
              <a:t> </a:t>
            </a:r>
            <a:r>
              <a:rPr lang="en-US" dirty="0" err="1"/>
              <a:t>gambar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surat</a:t>
            </a:r>
            <a:r>
              <a:rPr lang="en-US" dirty="0"/>
              <a:t> </a:t>
            </a:r>
            <a:r>
              <a:rPr lang="en-US" dirty="0" err="1"/>
              <a:t>kabar</a:t>
            </a:r>
            <a:r>
              <a:rPr lang="en-US" dirty="0"/>
              <a:t>, </a:t>
            </a:r>
            <a:r>
              <a:rPr lang="en-US" dirty="0" err="1"/>
              <a:t>majalah</a:t>
            </a:r>
            <a:r>
              <a:rPr lang="en-US" dirty="0"/>
              <a:t>, tabloid, dan media </a:t>
            </a:r>
            <a:r>
              <a:rPr lang="en-US" dirty="0" err="1"/>
              <a:t>cetak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internet </a:t>
            </a:r>
            <a:r>
              <a:rPr lang="en-US" dirty="0" err="1"/>
              <a:t>untuk</a:t>
            </a:r>
            <a:r>
              <a:rPr lang="en-US" dirty="0"/>
              <a:t> di </a:t>
            </a:r>
            <a:r>
              <a:rPr lang="en-US" dirty="0" err="1"/>
              <a:t>tempelkan</a:t>
            </a:r>
            <a:r>
              <a:rPr lang="en-US" dirty="0"/>
              <a:t> pada </a:t>
            </a:r>
            <a:r>
              <a:rPr lang="en-US" dirty="0" err="1"/>
              <a:t>kolom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Tuliskan</a:t>
            </a:r>
            <a:r>
              <a:rPr lang="en-US" dirty="0"/>
              <a:t> </a:t>
            </a:r>
            <a:r>
              <a:rPr lang="en-US" dirty="0" err="1"/>
              <a:t>komentarmu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produk-produk</a:t>
            </a:r>
            <a:r>
              <a:rPr lang="en-US" dirty="0"/>
              <a:t> </a:t>
            </a:r>
            <a:r>
              <a:rPr lang="en-US" dirty="0" err="1"/>
              <a:t>kerjainan</a:t>
            </a:r>
            <a:r>
              <a:rPr lang="en-US" dirty="0"/>
              <a:t> </a:t>
            </a:r>
            <a:r>
              <a:rPr lang="en-US" dirty="0" err="1"/>
              <a:t>tersebut</a:t>
            </a:r>
            <a:endParaRPr lang="en-US" dirty="0"/>
          </a:p>
          <a:p>
            <a:pPr marL="457200" indent="-457200">
              <a:buAutoNum type="arabicPeriod"/>
            </a:pPr>
            <a:r>
              <a:rPr lang="en-US" dirty="0" err="1"/>
              <a:t>Ceritakan</a:t>
            </a:r>
            <a:r>
              <a:rPr lang="en-US" dirty="0"/>
              <a:t> </a:t>
            </a:r>
            <a:r>
              <a:rPr lang="en-US" dirty="0" err="1"/>
              <a:t>apresiasimu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produk</a:t>
            </a:r>
            <a:r>
              <a:rPr lang="en-US" dirty="0"/>
              <a:t> yang </a:t>
            </a:r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pilih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membuatkan</a:t>
            </a:r>
            <a:r>
              <a:rPr lang="en-US" dirty="0"/>
              <a:t> video </a:t>
            </a:r>
            <a:r>
              <a:rPr lang="en-US" dirty="0" err="1"/>
              <a:t>pendek</a:t>
            </a:r>
            <a:r>
              <a:rPr lang="en-US" dirty="0"/>
              <a:t>, </a:t>
            </a:r>
            <a:r>
              <a:rPr lang="en-US" dirty="0" err="1"/>
              <a:t>kirimkan</a:t>
            </a:r>
            <a:r>
              <a:rPr lang="en-US" dirty="0"/>
              <a:t> video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Whatsapp</a:t>
            </a:r>
            <a:r>
              <a:rPr lang="en-US" dirty="0"/>
              <a:t> 0813 7196 7759,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mengucapkan</a:t>
            </a:r>
            <a:r>
              <a:rPr lang="en-US" dirty="0"/>
              <a:t> </a:t>
            </a:r>
            <a:r>
              <a:rPr lang="en-US" dirty="0" err="1"/>
              <a:t>salam</a:t>
            </a:r>
            <a:r>
              <a:rPr lang="en-US" dirty="0"/>
              <a:t> </a:t>
            </a:r>
            <a:r>
              <a:rPr lang="en-US" dirty="0" err="1"/>
              <a:t>terlebih</a:t>
            </a:r>
            <a:r>
              <a:rPr lang="en-US" dirty="0"/>
              <a:t> </a:t>
            </a:r>
            <a:r>
              <a:rPr lang="en-US" dirty="0" err="1"/>
              <a:t>dahulu</a:t>
            </a:r>
            <a:r>
              <a:rPr lang="en-US" dirty="0"/>
              <a:t> </a:t>
            </a:r>
            <a:r>
              <a:rPr lang="en-US" dirty="0" err="1"/>
              <a:t>sebelum</a:t>
            </a:r>
            <a:r>
              <a:rPr lang="en-US" dirty="0"/>
              <a:t> </a:t>
            </a:r>
            <a:r>
              <a:rPr lang="en-US" dirty="0" err="1"/>
              <a:t>mengirim</a:t>
            </a:r>
            <a:r>
              <a:rPr lang="en-US" dirty="0"/>
              <a:t> video </a:t>
            </a:r>
            <a:r>
              <a:rPr lang="en-US" dirty="0" err="1"/>
              <a:t>serta</a:t>
            </a:r>
            <a:r>
              <a:rPr lang="en-US" dirty="0"/>
              <a:t> </a:t>
            </a:r>
            <a:r>
              <a:rPr lang="en-US" dirty="0" err="1"/>
              <a:t>menuliskan</a:t>
            </a:r>
            <a:r>
              <a:rPr lang="en-US" dirty="0"/>
              <a:t> </a:t>
            </a:r>
            <a:r>
              <a:rPr lang="en-US" dirty="0" err="1"/>
              <a:t>keterangan</a:t>
            </a:r>
            <a:r>
              <a:rPr lang="en-US" dirty="0"/>
              <a:t> </a:t>
            </a:r>
            <a:r>
              <a:rPr lang="en-US" dirty="0" err="1"/>
              <a:t>nama</a:t>
            </a:r>
            <a:r>
              <a:rPr lang="en-US" dirty="0"/>
              <a:t> </a:t>
            </a:r>
            <a:r>
              <a:rPr lang="en-US" dirty="0" err="1"/>
              <a:t>lengkap</a:t>
            </a:r>
            <a:r>
              <a:rPr lang="en-US" dirty="0"/>
              <a:t> dan </a:t>
            </a:r>
            <a:r>
              <a:rPr lang="en-US" dirty="0" err="1"/>
              <a:t>kelas</a:t>
            </a:r>
            <a:r>
              <a:rPr lang="en-US" dirty="0"/>
              <a:t>.</a:t>
            </a:r>
            <a:endParaRPr lang="en-ID" dirty="0"/>
          </a:p>
        </p:txBody>
      </p:sp>
    </p:spTree>
    <p:extLst>
      <p:ext uri="{BB962C8B-B14F-4D97-AF65-F5344CB8AC3E}">
        <p14:creationId xmlns:p14="http://schemas.microsoft.com/office/powerpoint/2010/main" val="11431829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5AA028-683C-405D-8C2E-FFA82C2D36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1578" y="1180439"/>
            <a:ext cx="9603275" cy="1049235"/>
          </a:xfrm>
        </p:spPr>
        <p:txBody>
          <a:bodyPr/>
          <a:lstStyle/>
          <a:p>
            <a:r>
              <a:rPr lang="en-US" dirty="0" err="1">
                <a:latin typeface="Arial Rounded MT Bold" panose="020F0704030504030204" pitchFamily="34" charset="0"/>
              </a:rPr>
              <a:t>lampiran</a:t>
            </a:r>
            <a:endParaRPr lang="en-ID" dirty="0">
              <a:latin typeface="Arial Rounded MT Bold" panose="020F0704030504030204" pitchFamily="34" charset="0"/>
            </a:endParaRP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D8818E04-CC27-4E5E-9267-34A164A1D60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63416993"/>
              </p:ext>
            </p:extLst>
          </p:nvPr>
        </p:nvGraphicFramePr>
        <p:xfrm>
          <a:off x="1450975" y="2016125"/>
          <a:ext cx="9604374" cy="3571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11505">
                  <a:extLst>
                    <a:ext uri="{9D8B030D-6E8A-4147-A177-3AD203B41FA5}">
                      <a16:colId xmlns:a16="http://schemas.microsoft.com/office/drawing/2014/main" val="427733020"/>
                    </a:ext>
                  </a:extLst>
                </a:gridCol>
                <a:gridCol w="5791411">
                  <a:extLst>
                    <a:ext uri="{9D8B030D-6E8A-4147-A177-3AD203B41FA5}">
                      <a16:colId xmlns:a16="http://schemas.microsoft.com/office/drawing/2014/main" val="273333690"/>
                    </a:ext>
                  </a:extLst>
                </a:gridCol>
                <a:gridCol w="3201458">
                  <a:extLst>
                    <a:ext uri="{9D8B030D-6E8A-4147-A177-3AD203B41FA5}">
                      <a16:colId xmlns:a16="http://schemas.microsoft.com/office/drawing/2014/main" val="124315769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No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Nama </a:t>
                      </a:r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Kerajinan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Tekstil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err="1"/>
                        <a:t>Dokumentasi</a:t>
                      </a:r>
                      <a:r>
                        <a:rPr lang="en-US" dirty="0"/>
                        <a:t>/Gambar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694263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1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Nama </a:t>
                      </a:r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Produk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Kerajinan</a:t>
                      </a:r>
                      <a:endParaRPr lang="en-US" dirty="0"/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err="1"/>
                        <a:t>Contoh</a:t>
                      </a:r>
                      <a:r>
                        <a:rPr lang="en-US" dirty="0"/>
                        <a:t> Gambar 1</a:t>
                      </a:r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033625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2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Nama </a:t>
                      </a:r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Produk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Kerajinan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Contoh</a:t>
                      </a:r>
                      <a:r>
                        <a:rPr lang="en-US" dirty="0"/>
                        <a:t> Gambar 2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7744429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3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Nama </a:t>
                      </a:r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Produk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Kerajinan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Contoh</a:t>
                      </a:r>
                      <a:r>
                        <a:rPr lang="en-US" dirty="0"/>
                        <a:t> Gambar 3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5524846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4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Nama </a:t>
                      </a:r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Produk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Kerajinan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Contoh</a:t>
                      </a:r>
                      <a:r>
                        <a:rPr lang="en-US" dirty="0"/>
                        <a:t> Gambar 4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00443051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dirty="0"/>
                        <a:t>5</a:t>
                      </a:r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/>
                        <a:t>Nama </a:t>
                      </a:r>
                      <a:r>
                        <a:rPr lang="en-US" dirty="0" err="1"/>
                        <a:t>Jenis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Produk</a:t>
                      </a:r>
                      <a:r>
                        <a:rPr lang="en-US" dirty="0"/>
                        <a:t> </a:t>
                      </a:r>
                      <a:r>
                        <a:rPr lang="en-US" dirty="0" err="1"/>
                        <a:t>Kerajinan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dirty="0" err="1"/>
                        <a:t>Contoh</a:t>
                      </a:r>
                      <a:r>
                        <a:rPr lang="en-US" dirty="0"/>
                        <a:t> Gambar 5</a:t>
                      </a:r>
                      <a:endParaRPr lang="en-ID" dirty="0"/>
                    </a:p>
                    <a:p>
                      <a:endParaRPr lang="en-ID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82361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765042"/>
      </p:ext>
    </p:extLst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37</TotalTime>
  <Words>402</Words>
  <Application>Microsoft Office PowerPoint</Application>
  <PresentationFormat>Widescreen</PresentationFormat>
  <Paragraphs>68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Arial Black</vt:lpstr>
      <vt:lpstr>Arial Rounded MT Bold</vt:lpstr>
      <vt:lpstr>Gill Sans MT</vt:lpstr>
      <vt:lpstr>Gallery</vt:lpstr>
      <vt:lpstr>KERAJINAN DAN WIRAUSAHA TEKSTIL</vt:lpstr>
      <vt:lpstr>a. Mengenali kerajinan tekstil</vt:lpstr>
      <vt:lpstr>Alur dari kerajinan tekstil</vt:lpstr>
      <vt:lpstr>1. Kerajinan tekstil modern</vt:lpstr>
      <vt:lpstr>Lanjutan…</vt:lpstr>
      <vt:lpstr>Lanjutan…</vt:lpstr>
      <vt:lpstr>Tugas 1</vt:lpstr>
      <vt:lpstr>lampiran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KERAJINAN DAN WIRAUSAHA TEKSTIL</dc:title>
  <dc:creator>SMA N 1 SIANTAN</dc:creator>
  <cp:lastModifiedBy>SMA N 1 SIANTAN</cp:lastModifiedBy>
  <cp:revision>5</cp:revision>
  <dcterms:created xsi:type="dcterms:W3CDTF">2021-07-23T05:06:59Z</dcterms:created>
  <dcterms:modified xsi:type="dcterms:W3CDTF">2021-07-23T05:44:26Z</dcterms:modified>
</cp:coreProperties>
</file>