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5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44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132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8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28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35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70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8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32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1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24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54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5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7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8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1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6852D1C-CE1B-4AD7-A3FE-64190DAEAD4E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85F0959-2FEC-403D-B7F6-4597B378E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3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443" y="581891"/>
            <a:ext cx="9928681" cy="482471"/>
          </a:xfrm>
        </p:spPr>
        <p:txBody>
          <a:bodyPr/>
          <a:lstStyle/>
          <a:p>
            <a:r>
              <a:rPr lang="en-US" sz="2800" dirty="0" smtClean="0">
                <a:latin typeface="Arial Rounded MT Bold" panose="020F0704030504030204" pitchFamily="34" charset="0"/>
              </a:rPr>
              <a:t>B.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Kerajinan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Sebagai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Bagian</a:t>
            </a:r>
            <a:r>
              <a:rPr lang="en-US" sz="2800" dirty="0" smtClean="0">
                <a:latin typeface="Arial Rounded MT Bold" panose="020F0704030504030204" pitchFamily="34" charset="0"/>
              </a:rPr>
              <a:t> Dari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Industri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Kreatif</a:t>
            </a:r>
            <a:endParaRPr lang="en-US" sz="2800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1147489"/>
            <a:ext cx="9115882" cy="2057529"/>
          </a:xfrm>
        </p:spPr>
        <p:txBody>
          <a:bodyPr/>
          <a:lstStyle/>
          <a:p>
            <a:pPr algn="just"/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pemenfaatan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kreativitas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.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industriyang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kreativitas</a:t>
            </a:r>
            <a:r>
              <a:rPr lang="en-US" dirty="0" smtClean="0"/>
              <a:t>,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bakat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mengeksploitasi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kreasi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cipta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(</a:t>
            </a:r>
            <a:r>
              <a:rPr lang="en-US" dirty="0" err="1" smtClean="0"/>
              <a:t>antariska</a:t>
            </a:r>
            <a:r>
              <a:rPr lang="en-US" dirty="0" smtClean="0"/>
              <a:t>, 2012:2-3)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gray">
          <a:xfrm>
            <a:off x="603442" y="3445164"/>
            <a:ext cx="9928681" cy="4824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dirty="0">
                <a:latin typeface="Arial Rounded MT Bold" panose="020F0704030504030204" pitchFamily="34" charset="0"/>
              </a:rPr>
              <a:t>C</a:t>
            </a:r>
            <a:r>
              <a:rPr lang="en-US" sz="2800" dirty="0" smtClean="0">
                <a:latin typeface="Arial Rounded MT Bold" panose="020F0704030504030204" pitchFamily="34" charset="0"/>
              </a:rPr>
              <a:t>.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Jenis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Karya</a:t>
            </a:r>
            <a:r>
              <a:rPr lang="en-US" sz="2800" dirty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Kerajinan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Berdasarkan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Dimensi</a:t>
            </a:r>
            <a:endParaRPr lang="en-US" sz="2800" dirty="0">
              <a:latin typeface="Arial Rounded MT Bold" panose="020F070403050403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gray">
          <a:xfrm>
            <a:off x="1154954" y="4056944"/>
            <a:ext cx="9115882" cy="21037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, </a:t>
            </a: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.</a:t>
            </a:r>
          </a:p>
          <a:p>
            <a:pPr marL="342900" indent="-342900" algn="just">
              <a:buAutoNum type="arabicPeriod"/>
            </a:pP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endParaRPr lang="en-US" dirty="0" smtClean="0"/>
          </a:p>
          <a:p>
            <a:pPr marL="342900" indent="-342900" algn="just">
              <a:buAutoNum type="arabicPeriod"/>
            </a:pP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37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Lanjutt</a:t>
            </a:r>
            <a:r>
              <a:rPr lang="en-US" dirty="0" smtClean="0"/>
              <a:t>…!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46036"/>
            <a:ext cx="10298137" cy="1644074"/>
          </a:xfrm>
        </p:spPr>
        <p:txBody>
          <a:bodyPr/>
          <a:lstStyle/>
          <a:p>
            <a:pPr>
              <a:buAutoNum type="arabicPeriod"/>
            </a:pP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kerajinan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lebar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 </a:t>
            </a: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hias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dinding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keberadaannya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digantungkan</a:t>
            </a:r>
            <a:r>
              <a:rPr lang="en-US" dirty="0" smtClean="0"/>
              <a:t> di </a:t>
            </a:r>
            <a:r>
              <a:rPr lang="en-US" dirty="0" err="1" smtClean="0"/>
              <a:t>dinding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keindahan</a:t>
            </a:r>
            <a:r>
              <a:rPr lang="en-US" dirty="0" smtClean="0"/>
              <a:t> interior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54953" y="4414982"/>
            <a:ext cx="10298137" cy="1644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2.   </a:t>
            </a: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endParaRPr lang="en-US" dirty="0" smtClean="0"/>
          </a:p>
          <a:p>
            <a:pPr marL="0" indent="0" algn="just">
              <a:buFont typeface="Wingdings 3" charset="2"/>
              <a:buNone/>
            </a:pPr>
            <a:r>
              <a:rPr lang="en-US" dirty="0" smtClean="0"/>
              <a:t>		</a:t>
            </a: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kerajinan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, </a:t>
            </a:r>
            <a:r>
              <a:rPr lang="en-US" dirty="0" err="1" smtClean="0"/>
              <a:t>lebar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volume. </a:t>
            </a: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terapan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lemari</a:t>
            </a:r>
            <a:r>
              <a:rPr lang="en-US" dirty="0" smtClean="0"/>
              <a:t>, vas </a:t>
            </a:r>
            <a:r>
              <a:rPr lang="en-US" dirty="0" err="1" smtClean="0"/>
              <a:t>bunga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gerabah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kerajinan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hias</a:t>
            </a:r>
            <a:r>
              <a:rPr lang="en-US" dirty="0" smtClean="0"/>
              <a:t>, </a:t>
            </a: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patung</a:t>
            </a:r>
            <a:r>
              <a:rPr lang="en-US" dirty="0" smtClean="0"/>
              <a:t>, </a:t>
            </a:r>
            <a:r>
              <a:rPr lang="en-US" dirty="0" err="1" smtClean="0"/>
              <a:t>kramik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miniatur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262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23050"/>
            <a:ext cx="9439155" cy="706964"/>
          </a:xfrm>
        </p:spPr>
        <p:txBody>
          <a:bodyPr/>
          <a:lstStyle/>
          <a:p>
            <a:r>
              <a:rPr lang="en-US" sz="2800" dirty="0" smtClean="0">
                <a:latin typeface="Arial Rounded MT Bold" panose="020F0704030504030204" pitchFamily="34" charset="0"/>
              </a:rPr>
              <a:t>D. Media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Berkarya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Kerajinan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Kebutuhan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Pasar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Lokal</a:t>
            </a:r>
            <a:endParaRPr lang="en-US" sz="28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99855"/>
            <a:ext cx="10464391" cy="3719945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	Media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berkarya</a:t>
            </a:r>
            <a:r>
              <a:rPr lang="en-US" dirty="0" smtClean="0"/>
              <a:t> </a:t>
            </a: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, </a:t>
            </a:r>
            <a:r>
              <a:rPr lang="en-US" dirty="0" err="1" smtClean="0"/>
              <a:t>alat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. Media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ide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kerajinan</a:t>
            </a:r>
            <a:r>
              <a:rPr lang="en-US" dirty="0" smtClean="0"/>
              <a:t>. </a:t>
            </a:r>
          </a:p>
          <a:p>
            <a:pPr algn="just">
              <a:buAutoNum type="arabicPeriod"/>
            </a:pPr>
            <a:r>
              <a:rPr lang="en-US" dirty="0" err="1" smtClean="0"/>
              <a:t>Bahan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material yang </a:t>
            </a:r>
            <a:r>
              <a:rPr lang="en-US" dirty="0" err="1" smtClean="0"/>
              <a:t>akan</a:t>
            </a:r>
            <a:r>
              <a:rPr lang="en-US" dirty="0" smtClean="0"/>
              <a:t> di </a:t>
            </a:r>
            <a:r>
              <a:rPr lang="en-US" dirty="0" err="1" smtClean="0"/>
              <a:t>garap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kerajinan</a:t>
            </a:r>
            <a:r>
              <a:rPr lang="en-US" dirty="0" smtClean="0"/>
              <a:t>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pengerjaan</a:t>
            </a:r>
            <a:r>
              <a:rPr lang="en-US" dirty="0" smtClean="0"/>
              <a:t> yang </a:t>
            </a:r>
            <a:r>
              <a:rPr lang="en-US" dirty="0" err="1" smtClean="0"/>
              <a:t>berbeda-beda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pun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yang lain.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, </a:t>
            </a:r>
            <a:r>
              <a:rPr lang="en-US" dirty="0" err="1" smtClean="0"/>
              <a:t>diiantaranya</a:t>
            </a:r>
            <a:r>
              <a:rPr lang="en-US" dirty="0"/>
              <a:t> </a:t>
            </a:r>
            <a:r>
              <a:rPr lang="en-US" dirty="0" smtClean="0"/>
              <a:t>: (a)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Keindahan</a:t>
            </a:r>
            <a:r>
              <a:rPr lang="en-US" dirty="0" smtClean="0"/>
              <a:t>, (b) </a:t>
            </a:r>
            <a:r>
              <a:rPr lang="en-US" dirty="0" err="1" smtClean="0"/>
              <a:t>Tekstur</a:t>
            </a:r>
            <a:r>
              <a:rPr lang="en-US" dirty="0" smtClean="0"/>
              <a:t>, </a:t>
            </a:r>
            <a:r>
              <a:rPr lang="en-US" dirty="0" err="1" smtClean="0"/>
              <a:t>dan.</a:t>
            </a:r>
            <a:r>
              <a:rPr lang="en-US" dirty="0" smtClean="0"/>
              <a:t> (c) </a:t>
            </a:r>
            <a:r>
              <a:rPr lang="en-US" dirty="0" err="1" smtClean="0"/>
              <a:t>Keras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Lunaknya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4417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</a:t>
            </a:r>
            <a:r>
              <a:rPr lang="en-US" dirty="0" smtClean="0"/>
              <a:t>…!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18327"/>
            <a:ext cx="10445920" cy="408247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Alat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kerajinan</a:t>
            </a:r>
            <a:r>
              <a:rPr lang="en-US" dirty="0" smtClean="0"/>
              <a:t>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pula. </a:t>
            </a:r>
            <a:r>
              <a:rPr lang="en-US" dirty="0" err="1" smtClean="0"/>
              <a:t>Misalnya</a:t>
            </a:r>
            <a:r>
              <a:rPr lang="en-US" dirty="0" smtClean="0"/>
              <a:t>, </a:t>
            </a:r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keramik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putar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,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putar</a:t>
            </a:r>
            <a:r>
              <a:rPr lang="en-US" dirty="0" smtClean="0"/>
              <a:t> kaki,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butsir</a:t>
            </a:r>
            <a:r>
              <a:rPr lang="en-US" dirty="0" smtClean="0"/>
              <a:t>, </a:t>
            </a:r>
            <a:r>
              <a:rPr lang="en-US" dirty="0" err="1" smtClean="0"/>
              <a:t>tali</a:t>
            </a:r>
            <a:r>
              <a:rPr lang="en-US" dirty="0" smtClean="0"/>
              <a:t> (</a:t>
            </a:r>
            <a:r>
              <a:rPr lang="en-US" dirty="0" err="1" smtClean="0"/>
              <a:t>benang</a:t>
            </a:r>
            <a:r>
              <a:rPr lang="en-US" dirty="0" smtClean="0"/>
              <a:t> </a:t>
            </a:r>
            <a:r>
              <a:rPr lang="en-US" dirty="0" err="1" smtClean="0"/>
              <a:t>potong</a:t>
            </a:r>
            <a:r>
              <a:rPr lang="en-US" dirty="0" smtClean="0"/>
              <a:t>), </a:t>
            </a:r>
            <a:r>
              <a:rPr lang="en-US" dirty="0" err="1" smtClean="0"/>
              <a:t>penggiling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cetakan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 lain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kaca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pemotong</a:t>
            </a:r>
            <a:r>
              <a:rPr lang="en-US" dirty="0" smtClean="0"/>
              <a:t> </a:t>
            </a:r>
            <a:r>
              <a:rPr lang="en-US" dirty="0" err="1" smtClean="0"/>
              <a:t>kaca</a:t>
            </a:r>
            <a:r>
              <a:rPr lang="en-US" dirty="0" smtClean="0"/>
              <a:t>, plastic </a:t>
            </a:r>
            <a:r>
              <a:rPr lang="en-US" dirty="0" err="1" smtClean="0"/>
              <a:t>dipotong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gergajiatau</a:t>
            </a:r>
            <a:r>
              <a:rPr lang="en-US" dirty="0" smtClean="0"/>
              <a:t> </a:t>
            </a:r>
            <a:r>
              <a:rPr lang="en-US" dirty="0" err="1" smtClean="0"/>
              <a:t>pisau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Teknik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kerajinan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kerajinan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berkualitas</a:t>
            </a:r>
            <a:r>
              <a:rPr lang="en-US" dirty="0" smtClean="0"/>
              <a:t>.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sentuhan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rasa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200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 2.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82982"/>
            <a:ext cx="8825659" cy="363681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BUATLAH KLIPING YANG MENARIK TENTANG CONTOH KERAJINAN DUA DIMENSI DAN TIGA DIMENSI . KUMPULKAN KLIPING TERSEBUT KE SEKOLAH.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4942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42</TotalTime>
  <Words>134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Rounded MT Bold</vt:lpstr>
      <vt:lpstr>Century Gothic</vt:lpstr>
      <vt:lpstr>Wingdings 3</vt:lpstr>
      <vt:lpstr>Ion Boardroom</vt:lpstr>
      <vt:lpstr>B. Kerajinan Sebagai Bagian Dari Industri Kreatif</vt:lpstr>
      <vt:lpstr>Lanjutt…!</vt:lpstr>
      <vt:lpstr>D. Media Berkarya Kerajinan Kebutuhan Pasar Lokal</vt:lpstr>
      <vt:lpstr>Lanjut…!</vt:lpstr>
      <vt:lpstr>TUGAS 2.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 Kerajinan Sebagai Bagian Dari Industri Kreatif</dc:title>
  <dc:creator>SMA N 1 SIANTAN</dc:creator>
  <cp:lastModifiedBy>SMA N 1 SIANTAN</cp:lastModifiedBy>
  <cp:revision>5</cp:revision>
  <dcterms:created xsi:type="dcterms:W3CDTF">2021-08-03T03:21:52Z</dcterms:created>
  <dcterms:modified xsi:type="dcterms:W3CDTF">2021-08-03T04:03:59Z</dcterms:modified>
</cp:coreProperties>
</file>